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11"/>
  </p:notesMasterIdLst>
  <p:handoutMasterIdLst>
    <p:handoutMasterId r:id="rId12"/>
  </p:handoutMasterIdLst>
  <p:sldIdLst>
    <p:sldId id="256" r:id="rId5"/>
    <p:sldId id="324" r:id="rId6"/>
    <p:sldId id="325" r:id="rId7"/>
    <p:sldId id="328" r:id="rId8"/>
    <p:sldId id="329" r:id="rId9"/>
    <p:sldId id="259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9937" autoAdjust="0"/>
    <p:restoredTop sz="96327" autoAdjust="0"/>
  </p:normalViewPr>
  <p:slideViewPr>
    <p:cSldViewPr snapToGrid="0">
      <p:cViewPr varScale="1">
        <p:scale>
          <a:sx n="128" d="100"/>
          <a:sy n="128" d="100"/>
        </p:scale>
        <p:origin x="200" y="17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presProps" Target="presProp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handoutMaster" Target="handoutMasters/handoutMaster1.xml"/><Relationship Id="rId2" Type="http://schemas.openxmlformats.org/officeDocument/2006/relationships/customXml" Target="../customXml/item2.xml"/><Relationship Id="rId16" Type="http://schemas.openxmlformats.org/officeDocument/2006/relationships/tableStyles" Target="tableStyle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notesMaster" Target="notesMasters/notesMaster1.xml"/><Relationship Id="rId5" Type="http://schemas.openxmlformats.org/officeDocument/2006/relationships/slide" Target="slides/slide1.xml"/><Relationship Id="rId15" Type="http://schemas.openxmlformats.org/officeDocument/2006/relationships/theme" Target="theme/theme1.xml"/><Relationship Id="rId10" Type="http://schemas.openxmlformats.org/officeDocument/2006/relationships/slide" Target="slides/slide6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viewProps" Target="view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eg>
</file>

<file path=ppt/media/image3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3/9/23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 err="1"/>
              <a:t>Schematron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XSLT (Part 1)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 descr="Autumn leaves color progression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F77871-DDE2-66E8-A59B-B03F58C43443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endParaRPr lang="en-US" dirty="0"/>
          </a:p>
        </p:txBody>
      </p:sp>
      <p:pic>
        <p:nvPicPr>
          <p:cNvPr id="6" name="Picture Placeholder 5" descr="A picture containing outdoor, ground, nature, rock&#10;&#10;Description automatically generated">
            <a:extLst>
              <a:ext uri="{FF2B5EF4-FFF2-40B4-BE49-F238E27FC236}">
                <a16:creationId xmlns:a16="http://schemas.microsoft.com/office/drawing/2014/main" id="{F771C0DA-35F6-E9EF-5225-48FA17E78FED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 t="6855" b="6855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267896642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D1FEE5E-339B-BED2-CC2A-6F0199157A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Purpose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2027FCA-523A-CA08-9257-A4F2CEF397F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 err="1"/>
              <a:t>Schematron</a:t>
            </a:r>
            <a:r>
              <a:rPr lang="en-US" dirty="0"/>
              <a:t> allows for further customization of ODD through adding specific contexts to rules. </a:t>
            </a:r>
          </a:p>
          <a:p>
            <a:r>
              <a:rPr lang="en-US" dirty="0"/>
              <a:t>For example, ODD lets us change the behavior of &lt;p&gt; tags and the child elements or attributes they can possess. It does not allow us to make these changes only for &lt;p&gt; tags inside of the &lt;</a:t>
            </a:r>
            <a:r>
              <a:rPr lang="en-US" dirty="0" err="1"/>
              <a:t>teiHeader</a:t>
            </a:r>
            <a:r>
              <a:rPr lang="en-US" dirty="0"/>
              <a:t>&gt;, for example. </a:t>
            </a:r>
          </a:p>
        </p:txBody>
      </p:sp>
    </p:spTree>
    <p:extLst>
      <p:ext uri="{BB962C8B-B14F-4D97-AF65-F5344CB8AC3E}">
        <p14:creationId xmlns:p14="http://schemas.microsoft.com/office/powerpoint/2010/main" val="16728714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881C48-0A60-4AFE-947E-F0569956FE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Namespaces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9255905-1F0D-60BF-D0B4-C0BBEFE9D1B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897EB75-EB9D-D594-6802-457FA937616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857024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03476602-7F8C-E01C-3802-1934BDB4F8F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Constraining Standoff </a:t>
            </a:r>
          </a:p>
        </p:txBody>
      </p:sp>
      <p:sp>
        <p:nvSpPr>
          <p:cNvPr id="8" name="Text Placeholder 7">
            <a:extLst>
              <a:ext uri="{FF2B5EF4-FFF2-40B4-BE49-F238E27FC236}">
                <a16:creationId xmlns:a16="http://schemas.microsoft.com/office/drawing/2014/main" id="{D17B11F3-6F4E-ACEC-F00A-A702B8C0C65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1DAA4596-376D-0DBD-565B-AF0D668DFBC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654217C8-4A5F-35AC-285B-3FEC0EE53B86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0186B9CE-9940-9703-01FC-B5E5C04E8232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1107123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814167"/>
          </a:xfrm>
        </p:spPr>
        <p:txBody>
          <a:bodyPr/>
          <a:lstStyle/>
          <a:p>
            <a:r>
              <a:rPr lang="en-US" dirty="0"/>
              <a:t>XSLT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1920057"/>
            <a:ext cx="4857857" cy="3871143"/>
          </a:xfrm>
        </p:spPr>
        <p:txBody>
          <a:bodyPr/>
          <a:lstStyle/>
          <a:p>
            <a:r>
              <a:rPr lang="en-US" dirty="0"/>
              <a:t>Definition</a:t>
            </a:r>
          </a:p>
          <a:p>
            <a:r>
              <a:rPr lang="en-US" dirty="0"/>
              <a:t>Standards</a:t>
            </a:r>
          </a:p>
          <a:p>
            <a:endParaRPr lang="en-US" dirty="0"/>
          </a:p>
        </p:txBody>
      </p:sp>
      <p:pic>
        <p:nvPicPr>
          <p:cNvPr id="13" name="Picture Placeholder 12" descr="Abstract wallpaper desig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aging Your Data" id="{B91C1D48-0001-4C43-AB7B-2D2CA6F1858A}" vid="{CDFFD045-E217-7E49-9468-803EC0A47B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4</TotalTime>
  <Words>83</Words>
  <Application>Microsoft Macintosh PowerPoint</Application>
  <PresentationFormat>Widescreen</PresentationFormat>
  <Paragraphs>13</Paragraphs>
  <Slides>6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Calibri</vt:lpstr>
      <vt:lpstr>Calisto MT</vt:lpstr>
      <vt:lpstr>Univers Condensed</vt:lpstr>
      <vt:lpstr>ChronicleVTI</vt:lpstr>
      <vt:lpstr>Schematron and  XSLT (Part 1)</vt:lpstr>
      <vt:lpstr>Schematron</vt:lpstr>
      <vt:lpstr>Purpose</vt:lpstr>
      <vt:lpstr>Namespaces</vt:lpstr>
      <vt:lpstr>Constraining Standoff </vt:lpstr>
      <vt:lpstr>XSLT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Schematron and  XSLT (Part 1)</dc:title>
  <dc:creator>Liebe, Lauren E</dc:creator>
  <cp:lastModifiedBy>Liebe, Lauren E</cp:lastModifiedBy>
  <cp:revision>1</cp:revision>
  <dcterms:created xsi:type="dcterms:W3CDTF">2023-03-09T23:42:59Z</dcterms:created>
  <dcterms:modified xsi:type="dcterms:W3CDTF">2023-03-09T23:47:15Z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